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74BA"/>
    <a:srgbClr val="257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/>
    <p:restoredTop sz="94676"/>
  </p:normalViewPr>
  <p:slideViewPr>
    <p:cSldViewPr snapToGrid="0">
      <p:cViewPr varScale="1">
        <p:scale>
          <a:sx n="119" d="100"/>
          <a:sy n="119" d="100"/>
        </p:scale>
        <p:origin x="893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EE800-AF7E-2148-BB01-CF023CC2937B}" type="datetimeFigureOut">
              <a:rPr lang="en-LU" smtClean="0"/>
              <a:t>05/23/2024</a:t>
            </a:fld>
            <a:endParaRPr lang="en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F0BC-D192-754D-9FCA-F25648B0D2FB}" type="slidenum">
              <a:rPr lang="en-LU" smtClean="0"/>
              <a:t>‹#›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4207377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EE800-AF7E-2148-BB01-CF023CC2937B}" type="datetimeFigureOut">
              <a:rPr lang="en-LU" smtClean="0"/>
              <a:t>05/23/2024</a:t>
            </a:fld>
            <a:endParaRPr lang="en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F0BC-D192-754D-9FCA-F25648B0D2FB}" type="slidenum">
              <a:rPr lang="en-LU" smtClean="0"/>
              <a:t>‹#›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627331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EE800-AF7E-2148-BB01-CF023CC2937B}" type="datetimeFigureOut">
              <a:rPr lang="en-LU" smtClean="0"/>
              <a:t>05/23/2024</a:t>
            </a:fld>
            <a:endParaRPr lang="en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F0BC-D192-754D-9FCA-F25648B0D2FB}" type="slidenum">
              <a:rPr lang="en-LU" smtClean="0"/>
              <a:t>‹#›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120709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EE800-AF7E-2148-BB01-CF023CC2937B}" type="datetimeFigureOut">
              <a:rPr lang="en-LU" smtClean="0"/>
              <a:t>05/23/2024</a:t>
            </a:fld>
            <a:endParaRPr lang="en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F0BC-D192-754D-9FCA-F25648B0D2FB}" type="slidenum">
              <a:rPr lang="en-LU" smtClean="0"/>
              <a:t>‹#›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363437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EE800-AF7E-2148-BB01-CF023CC2937B}" type="datetimeFigureOut">
              <a:rPr lang="en-LU" smtClean="0"/>
              <a:t>05/23/2024</a:t>
            </a:fld>
            <a:endParaRPr lang="en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F0BC-D192-754D-9FCA-F25648B0D2FB}" type="slidenum">
              <a:rPr lang="en-LU" smtClean="0"/>
              <a:t>‹#›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2987573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EE800-AF7E-2148-BB01-CF023CC2937B}" type="datetimeFigureOut">
              <a:rPr lang="en-LU" smtClean="0"/>
              <a:t>05/23/2024</a:t>
            </a:fld>
            <a:endParaRPr lang="en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F0BC-D192-754D-9FCA-F25648B0D2FB}" type="slidenum">
              <a:rPr lang="en-LU" smtClean="0"/>
              <a:t>‹#›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3868293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EE800-AF7E-2148-BB01-CF023CC2937B}" type="datetimeFigureOut">
              <a:rPr lang="en-LU" smtClean="0"/>
              <a:t>05/23/2024</a:t>
            </a:fld>
            <a:endParaRPr lang="en-L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F0BC-D192-754D-9FCA-F25648B0D2FB}" type="slidenum">
              <a:rPr lang="en-LU" smtClean="0"/>
              <a:t>‹#›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3800264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EE800-AF7E-2148-BB01-CF023CC2937B}" type="datetimeFigureOut">
              <a:rPr lang="en-LU" smtClean="0"/>
              <a:t>05/23/2024</a:t>
            </a:fld>
            <a:endParaRPr lang="en-L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F0BC-D192-754D-9FCA-F25648B0D2FB}" type="slidenum">
              <a:rPr lang="en-LU" smtClean="0"/>
              <a:t>‹#›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3572586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EE800-AF7E-2148-BB01-CF023CC2937B}" type="datetimeFigureOut">
              <a:rPr lang="en-LU" smtClean="0"/>
              <a:t>05/23/2024</a:t>
            </a:fld>
            <a:endParaRPr lang="en-L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F0BC-D192-754D-9FCA-F25648B0D2FB}" type="slidenum">
              <a:rPr lang="en-LU" smtClean="0"/>
              <a:t>‹#›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3635333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EE800-AF7E-2148-BB01-CF023CC2937B}" type="datetimeFigureOut">
              <a:rPr lang="en-LU" smtClean="0"/>
              <a:t>05/23/2024</a:t>
            </a:fld>
            <a:endParaRPr lang="en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F0BC-D192-754D-9FCA-F25648B0D2FB}" type="slidenum">
              <a:rPr lang="en-LU" smtClean="0"/>
              <a:t>‹#›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2661124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EE800-AF7E-2148-BB01-CF023CC2937B}" type="datetimeFigureOut">
              <a:rPr lang="en-LU" smtClean="0"/>
              <a:t>05/23/2024</a:t>
            </a:fld>
            <a:endParaRPr lang="en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EF0BC-D192-754D-9FCA-F25648B0D2FB}" type="slidenum">
              <a:rPr lang="en-LU" smtClean="0"/>
              <a:t>‹#›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2289142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0EE800-AF7E-2148-BB01-CF023CC2937B}" type="datetimeFigureOut">
              <a:rPr lang="en-LU" smtClean="0"/>
              <a:t>05/23/2024</a:t>
            </a:fld>
            <a:endParaRPr lang="en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AEF0BC-D192-754D-9FCA-F25648B0D2FB}" type="slidenum">
              <a:rPr lang="en-LU" smtClean="0"/>
              <a:t>‹#›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3964272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116135-D622-A961-FE50-7580FB70724D}"/>
              </a:ext>
            </a:extLst>
          </p:cNvPr>
          <p:cNvSpPr txBox="1"/>
          <p:nvPr/>
        </p:nvSpPr>
        <p:spPr>
          <a:xfrm>
            <a:off x="285750" y="2078010"/>
            <a:ext cx="85725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2575C9"/>
                </a:solidFill>
                <a:effectLst/>
                <a:latin typeface="Arial" panose="020B0604020202020204" pitchFamily="34" charset="0"/>
              </a:rPr>
              <a:t>“Title”</a:t>
            </a:r>
            <a:endParaRPr lang="en-GB" sz="2400" dirty="0">
              <a:solidFill>
                <a:srgbClr val="2575C9"/>
              </a:solidFill>
              <a:effectLst/>
              <a:latin typeface="Arial" panose="020B0604020202020204" pitchFamily="34" charset="0"/>
            </a:endParaRPr>
          </a:p>
          <a:p>
            <a:pPr algn="ctr"/>
            <a:endParaRPr lang="en-GB" sz="2400" dirty="0">
              <a:effectLst/>
              <a:latin typeface="Arial Black" panose="020B0604020202020204" pitchFamily="34" charset="0"/>
            </a:endParaRPr>
          </a:p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Presenter(s)’s name</a:t>
            </a:r>
            <a:endParaRPr lang="en-GB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r>
              <a:rPr lang="en-GB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Country</a:t>
            </a:r>
            <a:endParaRPr lang="en-GB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 blue and white logo&#10;&#10;Description automatically generated">
            <a:extLst>
              <a:ext uri="{FF2B5EF4-FFF2-40B4-BE49-F238E27FC236}">
                <a16:creationId xmlns:a16="http://schemas.microsoft.com/office/drawing/2014/main" id="{9220B7E5-0631-809D-61B6-69D77150A8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3211" y="4680375"/>
            <a:ext cx="1799764" cy="301744"/>
          </a:xfrm>
          <a:prstGeom prst="rect">
            <a:avLst/>
          </a:prstGeom>
        </p:spPr>
      </p:pic>
      <p:pic>
        <p:nvPicPr>
          <p:cNvPr id="8" name="Picture 7" descr="A black and white logo&#10;&#10;Description automatically generated">
            <a:extLst>
              <a:ext uri="{FF2B5EF4-FFF2-40B4-BE49-F238E27FC236}">
                <a16:creationId xmlns:a16="http://schemas.microsoft.com/office/drawing/2014/main" id="{C70D3244-18BA-5A29-5817-A8F026FA8F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856" y="4598605"/>
            <a:ext cx="2198473" cy="465284"/>
          </a:xfrm>
          <a:prstGeom prst="rect">
            <a:avLst/>
          </a:prstGeom>
        </p:spPr>
      </p:pic>
      <p:pic>
        <p:nvPicPr>
          <p:cNvPr id="7" name="Picture 6" descr="A blue and black text&#10;&#10;Description automatically generated">
            <a:extLst>
              <a:ext uri="{FF2B5EF4-FFF2-40B4-BE49-F238E27FC236}">
                <a16:creationId xmlns:a16="http://schemas.microsoft.com/office/drawing/2014/main" id="{810E4E83-1847-9215-FBEA-C728C71238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4394"/>
            <a:ext cx="9144000" cy="1809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22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</Words>
  <Application>Microsoft Office PowerPoint</Application>
  <PresentationFormat>On-screen Show (16:9)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Arial Black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Isabelle RIGOLA</dc:creator>
  <cp:lastModifiedBy>Marylène MARTIN</cp:lastModifiedBy>
  <cp:revision>31</cp:revision>
  <dcterms:created xsi:type="dcterms:W3CDTF">2024-04-09T15:14:57Z</dcterms:created>
  <dcterms:modified xsi:type="dcterms:W3CDTF">2024-05-23T06:38:56Z</dcterms:modified>
</cp:coreProperties>
</file>